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32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11954-803E-49BC-A15B-D07F71E2FF7B}" type="datetimeFigureOut">
              <a:rPr lang="id-ID" smtClean="0"/>
              <a:pPr/>
              <a:t>23/04/2018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48839-7C58-4E37-9207-EAA1FDD8C3B9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A731-38B5-4F3E-ACB8-06F99E5CBE58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File:Maulidy_Rifani/Seksi Adv.KIE &amp; Instts Masy/DisPPKBPPPA_Kab.HSS.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7BB06-64AF-4A82-8AC2-E66F81376A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6910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AEA52-B04C-43C4-B7BB-2534ED6C7A2F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File:Maulidy_Rifani/Seksi Adv.KIE &amp; Instts Masy/DisPPKBPPPA_Kab.HSS.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7BB06-64AF-4A82-8AC2-E66F81376A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7477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BF6E-1D8F-464C-9698-C2A9B7ADDDEF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File:Maulidy_Rifani/Seksi Adv.KIE &amp; Instts Masy/DisPPKBPPPA_Kab.HSS.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7BB06-64AF-4A82-8AC2-E66F81376A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4806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DB17-E4B6-4C73-9847-92A141264D98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File:Maulidy_Rifani/Seksi Adv.KIE &amp; Instts Masy/DisPPKBPPPA_Kab.HSS.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7BB06-64AF-4A82-8AC2-E66F81376A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9332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546E-1C9F-4BFB-A0DE-B11C230967ED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File:Maulidy_Rifani/Seksi Adv.KIE &amp; Instts Masy/DisPPKBPPPA_Kab.HSS.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7BB06-64AF-4A82-8AC2-E66F81376A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1766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97FB-257A-442E-99AE-DBBD57089BC6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File:Maulidy_Rifani/Seksi Adv.KIE &amp; Instts Masy/DisPPKBPPPA_Kab.HSS.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7BB06-64AF-4A82-8AC2-E66F81376A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5075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723B-5C82-46A0-8FA6-4D1322CD7153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File:Maulidy_Rifani/Seksi Adv.KIE &amp; Instts Masy/DisPPKBPPPA_Kab.HSS.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7BB06-64AF-4A82-8AC2-E66F81376A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757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A59F2-0ABF-4723-A4EE-D6A481D0A1B5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File:Maulidy_Rifani/Seksi Adv.KIE &amp; Instts Masy/DisPPKBPPPA_Kab.HSS.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7BB06-64AF-4A82-8AC2-E66F81376A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255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8913-81A6-4A42-BDDF-B00FE5EA502C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File:Maulidy_Rifani/Seksi Adv.KIE &amp; Instts Masy/DisPPKBPPPA_Kab.HSS.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7BB06-64AF-4A82-8AC2-E66F81376A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96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35168-EF49-4472-B2AB-246AE5FEECCD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File:Maulidy_Rifani/Seksi Adv.KIE &amp; Instts Masy/DisPPKBPPPA_Kab.HSS.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7BB06-64AF-4A82-8AC2-E66F81376A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537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7BF8D-FC5F-43E4-9D1C-A56C0623509D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File:Maulidy_Rifani/Seksi Adv.KIE &amp; Instts Masy/DisPPKBPPPA_Kab.HSS.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7BB06-64AF-4A82-8AC2-E66F81376A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7421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763EB-7311-4D12-AB3C-7B27DA62EB00}" type="datetime1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File:Maulidy_Rifani/Seksi Adv.KIE &amp; Instts Masy/DisPPKBPPPA_Kab.HSS.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7BB06-64AF-4A82-8AC2-E66F81376A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4194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Kasi Advokasi KIE &amp; Institusi Masyarakat\Logo-logo KB\Tagline Hari jadi HSS 2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5776"/>
            <a:ext cx="9144000" cy="7143776"/>
          </a:xfrm>
          <a:prstGeom prst="rect">
            <a:avLst/>
          </a:prstGeom>
          <a:noFill/>
        </p:spPr>
      </p:pic>
      <p:pic>
        <p:nvPicPr>
          <p:cNvPr id="1028" name="Picture 4" descr="D:\Kasi Advokasi KIE &amp; Institusi Masyarakat\Logo-logo KB\Logo Dua Anak Cuk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78" y="6029801"/>
            <a:ext cx="1357322" cy="828199"/>
          </a:xfrm>
          <a:prstGeom prst="rect">
            <a:avLst/>
          </a:prstGeom>
          <a:noFill/>
        </p:spPr>
      </p:pic>
      <p:pic>
        <p:nvPicPr>
          <p:cNvPr id="7" name="Picture 2" descr="D:\Kasi Advokasi KIE &amp; Institusi Masyarakat\Logo-logo KB\BKKB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285776"/>
            <a:ext cx="1467287" cy="1000132"/>
          </a:xfrm>
          <a:prstGeom prst="rect">
            <a:avLst/>
          </a:prstGeom>
          <a:noFill/>
        </p:spPr>
      </p:pic>
      <p:pic>
        <p:nvPicPr>
          <p:cNvPr id="8" name="Picture 2" descr="D:\Kasi Advokasi KIE &amp; Institusi Masyarakat\Logo-logo KB\Logo Kab HS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66340" y="-285776"/>
            <a:ext cx="877660" cy="1071570"/>
          </a:xfrm>
          <a:prstGeom prst="rect">
            <a:avLst/>
          </a:prstGeom>
          <a:noFill/>
        </p:spPr>
      </p:pic>
      <p:pic>
        <p:nvPicPr>
          <p:cNvPr id="11" name="Picture 2" descr="D:\Kasi Advokasi KIE &amp; Institusi Masyarakat\Logo-logo KB\Logo KKB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32" y="5572140"/>
            <a:ext cx="1288481" cy="1285884"/>
          </a:xfrm>
          <a:prstGeom prst="rect">
            <a:avLst/>
          </a:prstGeom>
          <a:noFill/>
        </p:spPr>
      </p:pic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99"/>
            <a:ext cx="3162312" cy="365125"/>
          </a:xfrm>
        </p:spPr>
        <p:txBody>
          <a:bodyPr/>
          <a:lstStyle/>
          <a:p>
            <a:r>
              <a:rPr lang="en-US" dirty="0" smtClean="0"/>
              <a:t>File:Maulidy_Rifani/</a:t>
            </a:r>
            <a:r>
              <a:rPr lang="en-US" dirty="0" err="1" smtClean="0"/>
              <a:t>Seksi</a:t>
            </a:r>
            <a:r>
              <a:rPr lang="en-US" dirty="0" smtClean="0"/>
              <a:t> </a:t>
            </a:r>
            <a:r>
              <a:rPr lang="en-US" dirty="0" err="1" smtClean="0"/>
              <a:t>Adv.KIE&amp;Instts</a:t>
            </a:r>
            <a:r>
              <a:rPr lang="en-US" dirty="0" smtClean="0"/>
              <a:t> </a:t>
            </a:r>
            <a:r>
              <a:rPr lang="en-US" dirty="0" err="1" smtClean="0"/>
              <a:t>Masy</a:t>
            </a:r>
            <a:r>
              <a:rPr lang="en-US" dirty="0" smtClean="0"/>
              <a:t>/ DisPPPKPPPA_Kab.HSS.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3357554" y="2928934"/>
            <a:ext cx="4000528" cy="1785950"/>
          </a:xfrm>
          <a:solidFill>
            <a:schemeClr val="accent5">
              <a:lumMod val="60000"/>
              <a:lumOff val="4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noAutofit/>
          </a:bodyPr>
          <a:lstStyle/>
          <a:p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PROMOSI &amp; KONSELING</a:t>
            </a:r>
            <a:r>
              <a:rPr lang="id-ID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d-ID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KESEHATAN</a:t>
            </a:r>
            <a:b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REPRODUKSI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3397460" y="4786322"/>
            <a:ext cx="3929090" cy="571504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rmAutofit fontScale="77500" lnSpcReduction="20000"/>
          </a:bodyPr>
          <a:lstStyle/>
          <a:p>
            <a:r>
              <a:rPr lang="en-US" sz="2000" b="1" dirty="0" err="1" smtClean="0">
                <a:solidFill>
                  <a:schemeClr val="tx1"/>
                </a:solidFill>
              </a:rPr>
              <a:t>Seksi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Advokasi</a:t>
            </a:r>
            <a:r>
              <a:rPr lang="en-US" sz="2000" b="1" dirty="0" smtClean="0">
                <a:solidFill>
                  <a:schemeClr val="tx1"/>
                </a:solidFill>
              </a:rPr>
              <a:t>, KIE </a:t>
            </a:r>
            <a:r>
              <a:rPr lang="en-US" sz="2000" b="1" dirty="0" err="1" smtClean="0">
                <a:solidFill>
                  <a:schemeClr val="tx1"/>
                </a:solidFill>
              </a:rPr>
              <a:t>dan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Institusi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Masyarakat</a:t>
            </a:r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2000" b="1" dirty="0" err="1" smtClean="0">
                <a:solidFill>
                  <a:schemeClr val="tx1"/>
                </a:solidFill>
              </a:rPr>
              <a:t>Dinas</a:t>
            </a:r>
            <a:r>
              <a:rPr lang="en-US" sz="2000" b="1" dirty="0" smtClean="0">
                <a:solidFill>
                  <a:schemeClr val="tx1"/>
                </a:solidFill>
              </a:rPr>
              <a:t> PPKBPPPA </a:t>
            </a:r>
            <a:r>
              <a:rPr lang="en-US" sz="2000" b="1" dirty="0" err="1" smtClean="0">
                <a:solidFill>
                  <a:schemeClr val="tx1"/>
                </a:solidFill>
              </a:rPr>
              <a:t>Kab</a:t>
            </a:r>
            <a:r>
              <a:rPr lang="en-US" sz="2000" b="1" dirty="0" smtClean="0">
                <a:solidFill>
                  <a:schemeClr val="tx1"/>
                </a:solidFill>
              </a:rPr>
              <a:t>. HSS. 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3585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asil gambar untuk siluet ibu hami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028" name="AutoShape 4" descr="Hasil gambar untuk siluet ibu hami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pic>
        <p:nvPicPr>
          <p:cNvPr id="7" name="Picture 2" descr="D:\Kasi Advokasi KIE &amp; Institusi Masyarakat\Logo-logo KB\Logo KK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44217" cy="642918"/>
          </a:xfrm>
          <a:prstGeom prst="rect">
            <a:avLst/>
          </a:prstGeom>
          <a:noFill/>
        </p:spPr>
      </p:pic>
      <p:pic>
        <p:nvPicPr>
          <p:cNvPr id="8" name="Picture 2" descr="D:\Kasi Advokasi KIE &amp; Institusi Masyarakat\Logo-logo KB\Logo Kab HS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00402" y="0"/>
            <a:ext cx="643598" cy="785794"/>
          </a:xfrm>
          <a:prstGeom prst="rect">
            <a:avLst/>
          </a:prstGeom>
          <a:noFill/>
        </p:spPr>
      </p:pic>
      <p:pic>
        <p:nvPicPr>
          <p:cNvPr id="9" name="Picture 2" descr="D:\Kasi Advokasi KIE &amp; Institusi Masyarakat\Logo-logo KB\BKKB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6322394"/>
            <a:ext cx="785785" cy="535606"/>
          </a:xfrm>
          <a:prstGeom prst="rect">
            <a:avLst/>
          </a:prstGeom>
          <a:noFill/>
        </p:spPr>
      </p:pic>
      <p:pic>
        <p:nvPicPr>
          <p:cNvPr id="10" name="Picture 4" descr="D:\Kasi Advokasi KIE &amp; Institusi Masyarakat\Logo-logo KB\Logo Dua Anak Cukup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72462" y="6204184"/>
            <a:ext cx="1071569" cy="653840"/>
          </a:xfrm>
          <a:prstGeom prst="rect">
            <a:avLst/>
          </a:prstGeom>
          <a:noFill/>
        </p:spPr>
      </p:pic>
      <p:sp>
        <p:nvSpPr>
          <p:cNvPr id="13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99"/>
            <a:ext cx="3162312" cy="365125"/>
          </a:xfrm>
        </p:spPr>
        <p:txBody>
          <a:bodyPr/>
          <a:lstStyle/>
          <a:p>
            <a:r>
              <a:rPr lang="en-US" dirty="0" smtClean="0"/>
              <a:t>File:Maulidy_Rifani/</a:t>
            </a:r>
            <a:r>
              <a:rPr lang="en-US" dirty="0" err="1" smtClean="0"/>
              <a:t>Seksi</a:t>
            </a:r>
            <a:r>
              <a:rPr lang="en-US" dirty="0" smtClean="0"/>
              <a:t> </a:t>
            </a:r>
            <a:r>
              <a:rPr lang="en-US" dirty="0" err="1" smtClean="0"/>
              <a:t>Adv.KIE&amp;Instts</a:t>
            </a:r>
            <a:r>
              <a:rPr lang="en-US" dirty="0" smtClean="0"/>
              <a:t> </a:t>
            </a:r>
            <a:r>
              <a:rPr lang="en-US" dirty="0" err="1" smtClean="0"/>
              <a:t>Masy</a:t>
            </a:r>
            <a:r>
              <a:rPr lang="en-US" dirty="0" smtClean="0"/>
              <a:t>/ DisPPPKPPPA_Kab.HSS.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015108" y="920120"/>
            <a:ext cx="7128792" cy="1080120"/>
          </a:xfrm>
          <a:solidFill>
            <a:srgbClr val="FFCCFF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r>
              <a:rPr lang="en-US" sz="4900" b="1" dirty="0" err="1" smtClean="0"/>
              <a:t>Kesehatan</a:t>
            </a:r>
            <a:r>
              <a:rPr lang="en-US" b="1" dirty="0" smtClean="0"/>
              <a:t> </a:t>
            </a:r>
            <a:r>
              <a:rPr lang="en-US" sz="6700" b="1" dirty="0" err="1" smtClean="0"/>
              <a:t>Reproduksi</a:t>
            </a:r>
            <a:endParaRPr lang="en-US" sz="6700" b="1" dirty="0"/>
          </a:p>
        </p:txBody>
      </p:sp>
      <p:pic>
        <p:nvPicPr>
          <p:cNvPr id="2" name="Picture 2" descr="C:\Users\ACER PC\Pictures\Kesehatan Reproduksi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472" y="2194637"/>
            <a:ext cx="8001056" cy="37346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108" y="705806"/>
            <a:ext cx="7128792" cy="1080120"/>
          </a:xfrm>
          <a:solidFill>
            <a:srgbClr val="FFCCFF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r>
              <a:rPr lang="en-US" sz="4900" b="1" dirty="0" err="1" smtClean="0"/>
              <a:t>Kesehatan</a:t>
            </a:r>
            <a:r>
              <a:rPr lang="en-US" b="1" dirty="0" smtClean="0"/>
              <a:t> </a:t>
            </a:r>
            <a:r>
              <a:rPr lang="en-US" sz="6700" b="1" dirty="0" err="1" smtClean="0"/>
              <a:t>Reproduksi</a:t>
            </a:r>
            <a:endParaRPr lang="en-US" sz="6700" b="1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42910" y="2071678"/>
            <a:ext cx="8064896" cy="41764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b="1" dirty="0" err="1" smtClean="0"/>
              <a:t>Suatu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keadaan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kesehatan</a:t>
            </a:r>
            <a:r>
              <a:rPr lang="en-US" sz="3600" b="1" dirty="0" smtClean="0"/>
              <a:t> yang </a:t>
            </a:r>
            <a:r>
              <a:rPr lang="en-US" sz="3600" b="1" dirty="0" err="1" smtClean="0"/>
              <a:t>sempurna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secara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fisik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rohani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maupun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sosial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bukan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semata-mata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terbebas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dari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penyakit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atau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kecacatan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dalam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segala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aspek</a:t>
            </a:r>
            <a:r>
              <a:rPr lang="en-US" sz="3600" b="1" dirty="0" smtClean="0"/>
              <a:t> yang </a:t>
            </a:r>
            <a:r>
              <a:rPr lang="en-US" sz="3600" b="1" dirty="0" err="1" smtClean="0"/>
              <a:t>berhubungan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dengan</a:t>
            </a:r>
            <a:r>
              <a:rPr lang="en-US" sz="3600" b="1" dirty="0" smtClean="0"/>
              <a:t> organ </a:t>
            </a:r>
            <a:r>
              <a:rPr lang="en-US" sz="3600" b="1" dirty="0" err="1" smtClean="0"/>
              <a:t>sistem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reproduksi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fungsi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serta</a:t>
            </a:r>
            <a:r>
              <a:rPr lang="en-US" sz="3600" b="1" dirty="0" smtClean="0"/>
              <a:t> proses </a:t>
            </a:r>
            <a:r>
              <a:rPr lang="en-US" sz="3600" b="1" dirty="0" err="1" smtClean="0"/>
              <a:t>reproduksi</a:t>
            </a:r>
            <a:r>
              <a:rPr lang="en-US" sz="3600" b="1" dirty="0" smtClean="0"/>
              <a:t>. (WHO, 1992)</a:t>
            </a:r>
            <a:endParaRPr lang="en-US" sz="3600" b="1" dirty="0"/>
          </a:p>
        </p:txBody>
      </p:sp>
      <p:pic>
        <p:nvPicPr>
          <p:cNvPr id="7" name="Picture 4" descr="D:\Kasi Advokasi KIE &amp; Institusi Masyarakat\Logo-logo KB\Logo Dua Anak Cuk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2462" y="6204184"/>
            <a:ext cx="1071569" cy="653840"/>
          </a:xfrm>
          <a:prstGeom prst="rect">
            <a:avLst/>
          </a:prstGeom>
          <a:noFill/>
        </p:spPr>
      </p:pic>
      <p:pic>
        <p:nvPicPr>
          <p:cNvPr id="8" name="Picture 2" descr="D:\Kasi Advokasi KIE &amp; Institusi Masyarakat\Logo-logo KB\Logo KK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44217" cy="642918"/>
          </a:xfrm>
          <a:prstGeom prst="rect">
            <a:avLst/>
          </a:prstGeom>
          <a:noFill/>
        </p:spPr>
      </p:pic>
      <p:pic>
        <p:nvPicPr>
          <p:cNvPr id="9" name="Picture 2" descr="D:\Kasi Advokasi KIE &amp; Institusi Masyarakat\Logo-logo KB\BKKB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6322394"/>
            <a:ext cx="785785" cy="535606"/>
          </a:xfrm>
          <a:prstGeom prst="rect">
            <a:avLst/>
          </a:prstGeom>
          <a:noFill/>
        </p:spPr>
      </p:pic>
      <p:pic>
        <p:nvPicPr>
          <p:cNvPr id="10" name="Picture 2" descr="D:\Kasi Advokasi KIE &amp; Institusi Masyarakat\Logo-logo KB\Logo Kab HS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00402" y="0"/>
            <a:ext cx="643598" cy="785794"/>
          </a:xfrm>
          <a:prstGeom prst="rect">
            <a:avLst/>
          </a:prstGeom>
          <a:noFill/>
        </p:spPr>
      </p:pic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3124200" y="6357959"/>
            <a:ext cx="3305188" cy="500066"/>
          </a:xfrm>
        </p:spPr>
        <p:txBody>
          <a:bodyPr/>
          <a:lstStyle/>
          <a:p>
            <a:r>
              <a:rPr lang="en-US" dirty="0" smtClean="0"/>
              <a:t>File:Maulidy_Rifani/</a:t>
            </a:r>
            <a:r>
              <a:rPr lang="en-US" dirty="0" err="1" smtClean="0"/>
              <a:t>Seksi</a:t>
            </a:r>
            <a:r>
              <a:rPr lang="en-US" dirty="0" smtClean="0"/>
              <a:t> Adv.KIE &amp; </a:t>
            </a:r>
            <a:r>
              <a:rPr lang="en-US" dirty="0" err="1" smtClean="0"/>
              <a:t>Instts</a:t>
            </a:r>
            <a:r>
              <a:rPr lang="en-US" dirty="0" smtClean="0"/>
              <a:t> </a:t>
            </a:r>
            <a:r>
              <a:rPr lang="en-US" dirty="0" err="1" smtClean="0"/>
              <a:t>Masy</a:t>
            </a:r>
            <a:r>
              <a:rPr lang="en-US" dirty="0" smtClean="0"/>
              <a:t>/</a:t>
            </a:r>
            <a:r>
              <a:rPr lang="id-ID" dirty="0" smtClean="0"/>
              <a:t> </a:t>
            </a:r>
            <a:r>
              <a:rPr lang="en-US" dirty="0" smtClean="0"/>
              <a:t>DisPPKBPPPA_Kab.HSS.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938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err="1" smtClean="0"/>
              <a:t>Implikasi</a:t>
            </a:r>
            <a:r>
              <a:rPr lang="en-US" b="1" dirty="0" smtClean="0"/>
              <a:t> </a:t>
            </a:r>
            <a:r>
              <a:rPr lang="en-US" b="1" dirty="0" err="1" smtClean="0"/>
              <a:t>Kesehatan</a:t>
            </a:r>
            <a:r>
              <a:rPr lang="en-US" b="1" dirty="0" smtClean="0"/>
              <a:t> </a:t>
            </a:r>
            <a:r>
              <a:rPr lang="en-US" b="1" dirty="0" err="1" smtClean="0"/>
              <a:t>Reproduksi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b="1" dirty="0" err="1" smtClean="0"/>
              <a:t>Mengandung</a:t>
            </a:r>
            <a:r>
              <a:rPr lang="en-US" b="1" dirty="0" smtClean="0"/>
              <a:t> </a:t>
            </a:r>
            <a:r>
              <a:rPr lang="en-US" b="1" dirty="0" err="1" smtClean="0"/>
              <a:t>arti</a:t>
            </a:r>
            <a:r>
              <a:rPr lang="en-US" b="1" dirty="0" smtClean="0"/>
              <a:t> : </a:t>
            </a:r>
          </a:p>
          <a:p>
            <a:pPr algn="just"/>
            <a:r>
              <a:rPr lang="en-US" b="1" dirty="0" err="1" smtClean="0"/>
              <a:t>Setiap</a:t>
            </a:r>
            <a:r>
              <a:rPr lang="en-US" b="1" dirty="0" smtClean="0"/>
              <a:t> </a:t>
            </a:r>
            <a:r>
              <a:rPr lang="en-US" b="1" dirty="0" err="1" smtClean="0"/>
              <a:t>pria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wanita</a:t>
            </a:r>
            <a:r>
              <a:rPr lang="en-US" b="1" dirty="0" smtClean="0"/>
              <a:t> s</a:t>
            </a:r>
            <a:r>
              <a:rPr lang="id-ID" b="1" dirty="0" smtClean="0"/>
              <a:t>e</a:t>
            </a:r>
            <a:r>
              <a:rPr lang="en-US" b="1" dirty="0" smtClean="0"/>
              <a:t>b</a:t>
            </a:r>
            <a:r>
              <a:rPr lang="id-ID" b="1" dirty="0" smtClean="0"/>
              <a:t>a</a:t>
            </a:r>
            <a:r>
              <a:rPr lang="en-US" b="1" dirty="0" smtClean="0"/>
              <a:t>g</a:t>
            </a:r>
            <a:r>
              <a:rPr lang="id-ID" b="1" dirty="0" smtClean="0"/>
              <a:t>ai</a:t>
            </a:r>
            <a:r>
              <a:rPr lang="en-US" b="1" dirty="0" smtClean="0"/>
              <a:t> </a:t>
            </a:r>
            <a:r>
              <a:rPr lang="en-US" b="1" dirty="0" err="1" smtClean="0"/>
              <a:t>pasangan</a:t>
            </a:r>
            <a:r>
              <a:rPr lang="en-US" b="1" dirty="0" smtClean="0"/>
              <a:t> </a:t>
            </a:r>
            <a:r>
              <a:rPr lang="en-US" b="1" dirty="0" err="1" smtClean="0"/>
              <a:t>suami</a:t>
            </a:r>
            <a:r>
              <a:rPr lang="en-US" b="1" dirty="0" smtClean="0"/>
              <a:t> </a:t>
            </a:r>
            <a:r>
              <a:rPr lang="en-US" b="1" dirty="0" err="1" smtClean="0"/>
              <a:t>isteri</a:t>
            </a:r>
            <a:r>
              <a:rPr lang="en-US" b="1" dirty="0" smtClean="0"/>
              <a:t> </a:t>
            </a:r>
            <a:r>
              <a:rPr lang="en-US" b="1" dirty="0" err="1" smtClean="0"/>
              <a:t>mampu</a:t>
            </a:r>
            <a:r>
              <a:rPr lang="en-US" b="1" dirty="0" smtClean="0"/>
              <a:t> </a:t>
            </a:r>
            <a:r>
              <a:rPr lang="en-US" b="1" dirty="0" err="1" smtClean="0"/>
              <a:t>memperoleh</a:t>
            </a:r>
            <a:r>
              <a:rPr lang="en-US" b="1" dirty="0" smtClean="0"/>
              <a:t> </a:t>
            </a:r>
            <a:r>
              <a:rPr lang="en-US" b="1" dirty="0" err="1" smtClean="0"/>
              <a:t>kehidupan</a:t>
            </a:r>
            <a:r>
              <a:rPr lang="en-US" b="1" dirty="0" smtClean="0"/>
              <a:t> </a:t>
            </a:r>
            <a:r>
              <a:rPr lang="en-US" b="1" dirty="0" err="1" smtClean="0"/>
              <a:t>seksual</a:t>
            </a:r>
            <a:r>
              <a:rPr lang="en-US" b="1" dirty="0" smtClean="0"/>
              <a:t> yang </a:t>
            </a:r>
            <a:r>
              <a:rPr lang="en-US" b="1" dirty="0" err="1" smtClean="0"/>
              <a:t>memuaskan</a:t>
            </a:r>
            <a:r>
              <a:rPr lang="en-US" b="1" dirty="0" smtClean="0"/>
              <a:t>, </a:t>
            </a:r>
            <a:r>
              <a:rPr lang="en-US" b="1" dirty="0" err="1" smtClean="0"/>
              <a:t>aman</a:t>
            </a:r>
            <a:r>
              <a:rPr lang="en-US" b="1" dirty="0" smtClean="0"/>
              <a:t>,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tanpa</a:t>
            </a:r>
            <a:r>
              <a:rPr lang="en-US" b="1" dirty="0" smtClean="0"/>
              <a:t> </a:t>
            </a:r>
            <a:r>
              <a:rPr lang="en-US" b="1" dirty="0" err="1" smtClean="0"/>
              <a:t>tujuan</a:t>
            </a:r>
            <a:r>
              <a:rPr lang="en-US" b="1" dirty="0" smtClean="0"/>
              <a:t> </a:t>
            </a:r>
            <a:r>
              <a:rPr lang="en-US" b="1" dirty="0" err="1" smtClean="0"/>
              <a:t>terjadinya</a:t>
            </a:r>
            <a:r>
              <a:rPr lang="en-US" b="1" dirty="0" smtClean="0"/>
              <a:t> </a:t>
            </a:r>
            <a:r>
              <a:rPr lang="en-US" b="1" dirty="0" err="1" smtClean="0"/>
              <a:t>kehamilan</a:t>
            </a:r>
            <a:r>
              <a:rPr lang="en-US" b="1" dirty="0" smtClean="0"/>
              <a:t>.</a:t>
            </a:r>
          </a:p>
          <a:p>
            <a:pPr algn="just"/>
            <a:r>
              <a:rPr lang="en-US" b="1" dirty="0" err="1" smtClean="0"/>
              <a:t>Setiap</a:t>
            </a:r>
            <a:r>
              <a:rPr lang="en-US" b="1" dirty="0" smtClean="0"/>
              <a:t> </a:t>
            </a:r>
            <a:r>
              <a:rPr lang="en-US" b="1" dirty="0" err="1" smtClean="0"/>
              <a:t>kehamilan</a:t>
            </a:r>
            <a:r>
              <a:rPr lang="en-US" b="1" dirty="0" smtClean="0"/>
              <a:t> </a:t>
            </a:r>
            <a:r>
              <a:rPr lang="en-US" b="1" dirty="0" err="1" smtClean="0"/>
              <a:t>diinginkan</a:t>
            </a:r>
            <a:r>
              <a:rPr lang="en-US" b="1" dirty="0" smtClean="0"/>
              <a:t>,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berlangsung</a:t>
            </a:r>
            <a:r>
              <a:rPr lang="en-US" b="1" dirty="0" smtClean="0"/>
              <a:t> 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umur</a:t>
            </a:r>
            <a:r>
              <a:rPr lang="en-US" b="1" dirty="0" smtClean="0"/>
              <a:t> </a:t>
            </a:r>
            <a:r>
              <a:rPr lang="en-US" b="1" dirty="0" err="1" smtClean="0"/>
              <a:t>yg</a:t>
            </a:r>
            <a:r>
              <a:rPr lang="en-US" b="1" dirty="0" smtClean="0"/>
              <a:t> </a:t>
            </a:r>
            <a:r>
              <a:rPr lang="en-US" b="1" dirty="0" err="1" smtClean="0"/>
              <a:t>tepat</a:t>
            </a:r>
            <a:r>
              <a:rPr lang="en-US" b="1" dirty="0" smtClean="0"/>
              <a:t> </a:t>
            </a:r>
            <a:r>
              <a:rPr lang="en-US" b="1" dirty="0" err="1" smtClean="0"/>
              <a:t>sehingga</a:t>
            </a:r>
            <a:r>
              <a:rPr lang="en-US" b="1" dirty="0" smtClean="0"/>
              <a:t> </a:t>
            </a:r>
            <a:r>
              <a:rPr lang="en-US" b="1" dirty="0" err="1" smtClean="0"/>
              <a:t>dimungkinkan</a:t>
            </a:r>
            <a:r>
              <a:rPr lang="en-US" b="1" dirty="0" smtClean="0"/>
              <a:t> </a:t>
            </a:r>
            <a:r>
              <a:rPr lang="en-US" b="1" dirty="0" err="1" smtClean="0"/>
              <a:t>menjalani</a:t>
            </a:r>
            <a:r>
              <a:rPr lang="en-US" b="1" dirty="0" smtClean="0"/>
              <a:t> </a:t>
            </a:r>
            <a:r>
              <a:rPr lang="en-US" b="1" dirty="0" err="1" smtClean="0"/>
              <a:t>kehamilan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persalinan</a:t>
            </a:r>
            <a:r>
              <a:rPr lang="en-US" b="1" dirty="0" smtClean="0"/>
              <a:t>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aman</a:t>
            </a:r>
            <a:r>
              <a:rPr lang="en-US" b="1" dirty="0" smtClean="0"/>
              <a:t>.</a:t>
            </a:r>
          </a:p>
          <a:p>
            <a:pPr algn="just"/>
            <a:r>
              <a:rPr lang="en-US" b="1" dirty="0" err="1" smtClean="0"/>
              <a:t>Setiap</a:t>
            </a:r>
            <a:r>
              <a:rPr lang="en-US" b="1" dirty="0" smtClean="0"/>
              <a:t> </a:t>
            </a:r>
            <a:r>
              <a:rPr lang="en-US" b="1" dirty="0" err="1" smtClean="0"/>
              <a:t>pria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wanita</a:t>
            </a:r>
            <a:r>
              <a:rPr lang="en-US" b="1" dirty="0" smtClean="0"/>
              <a:t> </a:t>
            </a:r>
            <a:r>
              <a:rPr lang="en-US" b="1" dirty="0" err="1" smtClean="0"/>
              <a:t>memperoleh</a:t>
            </a:r>
            <a:r>
              <a:rPr lang="en-US" b="1" dirty="0" smtClean="0"/>
              <a:t> </a:t>
            </a:r>
            <a:r>
              <a:rPr lang="en-US" b="1" dirty="0" err="1" smtClean="0"/>
              <a:t>informasi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akses</a:t>
            </a:r>
            <a:r>
              <a:rPr lang="en-US" b="1" dirty="0" smtClean="0"/>
              <a:t> </a:t>
            </a:r>
            <a:r>
              <a:rPr lang="en-US" b="1" dirty="0" err="1" smtClean="0"/>
              <a:t>terhadap</a:t>
            </a:r>
            <a:r>
              <a:rPr lang="en-US" b="1" dirty="0" smtClean="0"/>
              <a:t> </a:t>
            </a:r>
            <a:r>
              <a:rPr lang="en-US" b="1" dirty="0" err="1" smtClean="0"/>
              <a:t>pelayanan</a:t>
            </a:r>
            <a:r>
              <a:rPr lang="en-US" b="1" dirty="0" smtClean="0"/>
              <a:t> </a:t>
            </a:r>
            <a:r>
              <a:rPr lang="en-US" b="1" dirty="0" err="1" smtClean="0"/>
              <a:t>kesehatan</a:t>
            </a:r>
            <a:r>
              <a:rPr lang="en-US" b="1" dirty="0" smtClean="0"/>
              <a:t> yang </a:t>
            </a:r>
            <a:r>
              <a:rPr lang="en-US" b="1" dirty="0" err="1" smtClean="0"/>
              <a:t>memadai</a:t>
            </a:r>
            <a:r>
              <a:rPr lang="en-US" b="1" dirty="0" smtClean="0"/>
              <a:t> </a:t>
            </a:r>
            <a:r>
              <a:rPr lang="en-US" b="1" dirty="0" err="1" smtClean="0"/>
              <a:t>termasuk</a:t>
            </a:r>
            <a:r>
              <a:rPr lang="en-US" b="1" dirty="0" smtClean="0"/>
              <a:t> </a:t>
            </a:r>
            <a:r>
              <a:rPr lang="en-US" b="1" dirty="0" err="1" smtClean="0"/>
              <a:t>pencegahan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penanggulangan</a:t>
            </a:r>
            <a:r>
              <a:rPr lang="en-US" b="1" dirty="0" smtClean="0"/>
              <a:t> </a:t>
            </a:r>
            <a:r>
              <a:rPr lang="en-US" b="1" dirty="0" err="1" smtClean="0"/>
              <a:t>masalah</a:t>
            </a:r>
            <a:r>
              <a:rPr lang="en-US" b="1" dirty="0" smtClean="0"/>
              <a:t> </a:t>
            </a:r>
            <a:r>
              <a:rPr lang="en-US" b="1" dirty="0" err="1" smtClean="0"/>
              <a:t>kesehatan</a:t>
            </a:r>
            <a:r>
              <a:rPr lang="en-US" b="1" dirty="0" smtClean="0"/>
              <a:t> </a:t>
            </a:r>
            <a:r>
              <a:rPr lang="en-US" b="1" dirty="0" err="1" smtClean="0"/>
              <a:t>reproduksi</a:t>
            </a:r>
            <a:r>
              <a:rPr lang="en-US" b="1" dirty="0" smtClean="0"/>
              <a:t>.</a:t>
            </a:r>
          </a:p>
          <a:p>
            <a:pPr algn="just"/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7958"/>
            <a:ext cx="3233750" cy="500066"/>
          </a:xfrm>
        </p:spPr>
        <p:txBody>
          <a:bodyPr/>
          <a:lstStyle/>
          <a:p>
            <a:r>
              <a:rPr lang="en-US" dirty="0" smtClean="0"/>
              <a:t>File:Maulidy_Rifani/</a:t>
            </a:r>
            <a:r>
              <a:rPr lang="en-US" dirty="0" err="1" smtClean="0"/>
              <a:t>Seksi</a:t>
            </a:r>
            <a:r>
              <a:rPr lang="en-US" dirty="0" smtClean="0"/>
              <a:t> Adv.KIE &amp; </a:t>
            </a:r>
            <a:r>
              <a:rPr lang="en-US" dirty="0" err="1" smtClean="0"/>
              <a:t>Instts</a:t>
            </a:r>
            <a:r>
              <a:rPr lang="en-US" dirty="0" smtClean="0"/>
              <a:t> </a:t>
            </a:r>
            <a:r>
              <a:rPr lang="en-US" dirty="0" err="1" smtClean="0"/>
              <a:t>Masy</a:t>
            </a:r>
            <a:r>
              <a:rPr lang="en-US" dirty="0" smtClean="0"/>
              <a:t>/</a:t>
            </a:r>
            <a:r>
              <a:rPr lang="id-ID" dirty="0" smtClean="0"/>
              <a:t> </a:t>
            </a:r>
            <a:r>
              <a:rPr lang="en-US" dirty="0" smtClean="0"/>
              <a:t>DisPPKBPPPA_Kab.HSS.</a:t>
            </a:r>
            <a:endParaRPr lang="en-US" dirty="0"/>
          </a:p>
        </p:txBody>
      </p:sp>
      <p:pic>
        <p:nvPicPr>
          <p:cNvPr id="6" name="Picture 2" descr="D:\Kasi Advokasi KIE &amp; Institusi Masyarakat\Logo-logo KB\Logo KK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44217" cy="642918"/>
          </a:xfrm>
          <a:prstGeom prst="rect">
            <a:avLst/>
          </a:prstGeom>
          <a:noFill/>
        </p:spPr>
      </p:pic>
      <p:pic>
        <p:nvPicPr>
          <p:cNvPr id="7" name="Picture 2" descr="D:\Kasi Advokasi KIE &amp; Institusi Masyarakat\Logo-logo KB\Logo Kab HS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00402" y="0"/>
            <a:ext cx="643598" cy="785794"/>
          </a:xfrm>
          <a:prstGeom prst="rect">
            <a:avLst/>
          </a:prstGeom>
          <a:noFill/>
        </p:spPr>
      </p:pic>
      <p:pic>
        <p:nvPicPr>
          <p:cNvPr id="8" name="Picture 2" descr="D:\Kasi Advokasi KIE &amp; Institusi Masyarakat\Logo-logo KB\BKKB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6322394"/>
            <a:ext cx="785785" cy="535606"/>
          </a:xfrm>
          <a:prstGeom prst="rect">
            <a:avLst/>
          </a:prstGeom>
          <a:noFill/>
        </p:spPr>
      </p:pic>
      <p:pic>
        <p:nvPicPr>
          <p:cNvPr id="9" name="Picture 4" descr="D:\Kasi Advokasi KIE &amp; Institusi Masyarakat\Logo-logo KB\Logo Dua Anak Cukup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72462" y="6204184"/>
            <a:ext cx="1071569" cy="6538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947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571480"/>
            <a:ext cx="642942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err="1" smtClean="0"/>
              <a:t>Perkawinan</a:t>
            </a:r>
            <a:r>
              <a:rPr lang="en-US" b="1" dirty="0" smtClean="0"/>
              <a:t> yang </a:t>
            </a:r>
            <a:r>
              <a:rPr lang="en-US" b="1" dirty="0" err="1" smtClean="0"/>
              <a:t>Sehat</a:t>
            </a:r>
            <a:r>
              <a:rPr lang="en-US" b="1" dirty="0" smtClean="0"/>
              <a:t> 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296" y="1500174"/>
            <a:ext cx="8003232" cy="48531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b="1" dirty="0" err="1" smtClean="0"/>
              <a:t>Perkawinan</a:t>
            </a:r>
            <a:r>
              <a:rPr lang="en-US" b="1" dirty="0" smtClean="0"/>
              <a:t> </a:t>
            </a:r>
            <a:r>
              <a:rPr lang="en-US" b="1" dirty="0" err="1" smtClean="0"/>
              <a:t>yg</a:t>
            </a:r>
            <a:r>
              <a:rPr lang="en-US" b="1" dirty="0" smtClean="0"/>
              <a:t> </a:t>
            </a:r>
            <a:r>
              <a:rPr lang="en-US" b="1" dirty="0" err="1" smtClean="0"/>
              <a:t>didasari</a:t>
            </a:r>
            <a:r>
              <a:rPr lang="en-US" b="1" dirty="0" smtClean="0"/>
              <a:t> </a:t>
            </a:r>
            <a:r>
              <a:rPr lang="en-US" b="1" dirty="0" err="1" smtClean="0"/>
              <a:t>ikatan</a:t>
            </a:r>
            <a:r>
              <a:rPr lang="en-US" b="1" dirty="0" smtClean="0"/>
              <a:t> </a:t>
            </a:r>
            <a:r>
              <a:rPr lang="en-US" b="1" dirty="0" err="1" smtClean="0"/>
              <a:t>lahir</a:t>
            </a:r>
            <a:r>
              <a:rPr lang="en-US" b="1" dirty="0" smtClean="0"/>
              <a:t> </a:t>
            </a:r>
            <a:r>
              <a:rPr lang="en-US" b="1" dirty="0" err="1" smtClean="0"/>
              <a:t>batin</a:t>
            </a:r>
            <a:r>
              <a:rPr lang="en-US" b="1" dirty="0" smtClean="0"/>
              <a:t> y</a:t>
            </a:r>
            <a:r>
              <a:rPr lang="id-ID" b="1" dirty="0" smtClean="0"/>
              <a:t>an</a:t>
            </a:r>
            <a:r>
              <a:rPr lang="en-US" b="1" dirty="0" smtClean="0"/>
              <a:t>g </a:t>
            </a:r>
            <a:r>
              <a:rPr lang="en-US" b="1" dirty="0" err="1" smtClean="0"/>
              <a:t>diikat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perkawinan</a:t>
            </a:r>
            <a:r>
              <a:rPr lang="en-US" b="1" dirty="0" smtClean="0"/>
              <a:t> yang </a:t>
            </a:r>
            <a:r>
              <a:rPr lang="en-US" b="1" dirty="0" err="1" smtClean="0"/>
              <a:t>sah</a:t>
            </a:r>
            <a:r>
              <a:rPr lang="en-US" b="1" dirty="0" smtClean="0"/>
              <a:t> </a:t>
            </a:r>
            <a:r>
              <a:rPr lang="en-US" b="1" dirty="0" err="1" smtClean="0"/>
              <a:t>antara</a:t>
            </a:r>
            <a:r>
              <a:rPr lang="en-US" b="1" dirty="0" smtClean="0"/>
              <a:t> </a:t>
            </a:r>
            <a:r>
              <a:rPr lang="en-US" b="1" dirty="0" err="1" smtClean="0"/>
              <a:t>pria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wanita</a:t>
            </a:r>
            <a:r>
              <a:rPr lang="en-US" b="1" dirty="0" smtClean="0"/>
              <a:t>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tujuan</a:t>
            </a:r>
            <a:r>
              <a:rPr lang="en-US" b="1" dirty="0" smtClean="0"/>
              <a:t> </a:t>
            </a:r>
            <a:r>
              <a:rPr lang="en-US" b="1" dirty="0" err="1" smtClean="0"/>
              <a:t>membentuk</a:t>
            </a:r>
            <a:r>
              <a:rPr lang="en-US" b="1" dirty="0" smtClean="0"/>
              <a:t> </a:t>
            </a:r>
            <a:r>
              <a:rPr lang="en-US" b="1" dirty="0" err="1" smtClean="0"/>
              <a:t>keluarga</a:t>
            </a:r>
            <a:r>
              <a:rPr lang="en-US" b="1" dirty="0" smtClean="0"/>
              <a:t> (</a:t>
            </a:r>
            <a:r>
              <a:rPr lang="en-US" b="1" dirty="0" err="1" smtClean="0"/>
              <a:t>rumah</a:t>
            </a:r>
            <a:r>
              <a:rPr lang="en-US" b="1" dirty="0" smtClean="0"/>
              <a:t> </a:t>
            </a:r>
            <a:r>
              <a:rPr lang="en-US" b="1" dirty="0" err="1" smtClean="0"/>
              <a:t>tangga</a:t>
            </a:r>
            <a:r>
              <a:rPr lang="en-US" b="1" dirty="0" smtClean="0"/>
              <a:t> y</a:t>
            </a:r>
            <a:r>
              <a:rPr lang="id-ID" b="1" dirty="0" smtClean="0"/>
              <a:t>an</a:t>
            </a:r>
            <a:r>
              <a:rPr lang="en-US" b="1" dirty="0" smtClean="0"/>
              <a:t>g </a:t>
            </a:r>
            <a:r>
              <a:rPr lang="en-US" b="1" dirty="0" err="1" smtClean="0"/>
              <a:t>bahagia</a:t>
            </a:r>
            <a:r>
              <a:rPr lang="en-US" b="1" dirty="0" smtClean="0"/>
              <a:t> </a:t>
            </a:r>
            <a:r>
              <a:rPr lang="en-US" b="1" dirty="0" err="1" smtClean="0"/>
              <a:t>berdasar</a:t>
            </a:r>
            <a:r>
              <a:rPr lang="en-US" b="1" dirty="0" smtClean="0"/>
              <a:t> </a:t>
            </a:r>
            <a:r>
              <a:rPr lang="en-US" b="1" dirty="0" err="1" smtClean="0"/>
              <a:t>Ketuhanan</a:t>
            </a:r>
            <a:r>
              <a:rPr lang="en-US" b="1" dirty="0" smtClean="0"/>
              <a:t> Yang </a:t>
            </a:r>
            <a:r>
              <a:rPr lang="en-US" b="1" dirty="0" err="1" smtClean="0"/>
              <a:t>Maha</a:t>
            </a:r>
            <a:r>
              <a:rPr lang="en-US" b="1" dirty="0" smtClean="0"/>
              <a:t> </a:t>
            </a:r>
            <a:r>
              <a:rPr lang="en-US" b="1" dirty="0" err="1" smtClean="0"/>
              <a:t>Esa</a:t>
            </a:r>
            <a:r>
              <a:rPr lang="en-US" b="1" dirty="0" smtClean="0"/>
              <a:t>).</a:t>
            </a:r>
          </a:p>
          <a:p>
            <a:pPr marL="0" indent="0" algn="just">
              <a:buNone/>
            </a:pPr>
            <a:r>
              <a:rPr lang="en-US" b="1" dirty="0" err="1" smtClean="0"/>
              <a:t>Usia</a:t>
            </a:r>
            <a:r>
              <a:rPr lang="en-US" b="1" dirty="0" smtClean="0"/>
              <a:t> </a:t>
            </a:r>
            <a:r>
              <a:rPr lang="en-US" b="1" dirty="0" err="1" smtClean="0"/>
              <a:t>terbaik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melangsungkan</a:t>
            </a:r>
            <a:r>
              <a:rPr lang="en-US" b="1" dirty="0" smtClean="0"/>
              <a:t> </a:t>
            </a:r>
            <a:r>
              <a:rPr lang="en-US" b="1" dirty="0" err="1" smtClean="0"/>
              <a:t>perkawinan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pria</a:t>
            </a:r>
            <a:r>
              <a:rPr lang="en-US" b="1" dirty="0" smtClean="0"/>
              <a:t> </a:t>
            </a:r>
            <a:r>
              <a:rPr lang="en-US" b="1" dirty="0" err="1" smtClean="0"/>
              <a:t>adalah</a:t>
            </a:r>
            <a:r>
              <a:rPr lang="en-US" b="1" dirty="0" smtClean="0"/>
              <a:t> 25 </a:t>
            </a:r>
            <a:r>
              <a:rPr lang="en-US" b="1" dirty="0" err="1" smtClean="0"/>
              <a:t>tahun</a:t>
            </a:r>
            <a:r>
              <a:rPr lang="en-US" b="1" dirty="0" smtClean="0"/>
              <a:t> 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lebih</a:t>
            </a:r>
            <a:r>
              <a:rPr lang="en-US" b="1" dirty="0" smtClean="0"/>
              <a:t>, </a:t>
            </a:r>
            <a:r>
              <a:rPr lang="en-US" b="1" dirty="0" err="1" smtClean="0"/>
              <a:t>sedangkan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wanita</a:t>
            </a:r>
            <a:r>
              <a:rPr lang="en-US" b="1" dirty="0" smtClean="0"/>
              <a:t> </a:t>
            </a:r>
            <a:r>
              <a:rPr lang="en-US" b="1" dirty="0" err="1" smtClean="0"/>
              <a:t>adalah</a:t>
            </a:r>
            <a:r>
              <a:rPr lang="en-US" b="1" dirty="0" smtClean="0"/>
              <a:t> 20 </a:t>
            </a:r>
            <a:r>
              <a:rPr lang="en-US" b="1" dirty="0" err="1" smtClean="0"/>
              <a:t>tahun</a:t>
            </a:r>
            <a:r>
              <a:rPr lang="en-US" b="1" dirty="0" smtClean="0"/>
              <a:t> 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lebih</a:t>
            </a:r>
            <a:r>
              <a:rPr lang="en-US" b="1" dirty="0" smtClean="0"/>
              <a:t>, </a:t>
            </a:r>
            <a:r>
              <a:rPr lang="en-US" b="1" dirty="0" err="1" smtClean="0"/>
              <a:t>pria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wanita</a:t>
            </a:r>
            <a:r>
              <a:rPr lang="en-US" b="1" dirty="0" smtClean="0"/>
              <a:t> </a:t>
            </a:r>
            <a:r>
              <a:rPr lang="en-US" b="1" dirty="0" err="1" smtClean="0"/>
              <a:t>tsb</a:t>
            </a:r>
            <a:r>
              <a:rPr lang="en-US" b="1" dirty="0" smtClean="0"/>
              <a:t> </a:t>
            </a:r>
            <a:r>
              <a:rPr lang="en-US" b="1" dirty="0" err="1" smtClean="0"/>
              <a:t>dianggap</a:t>
            </a:r>
            <a:r>
              <a:rPr lang="en-US" b="1" dirty="0" smtClean="0"/>
              <a:t> </a:t>
            </a:r>
            <a:r>
              <a:rPr lang="en-US" b="1" dirty="0" err="1" smtClean="0"/>
              <a:t>sudah</a:t>
            </a:r>
            <a:r>
              <a:rPr lang="en-US" b="1" dirty="0" smtClean="0"/>
              <a:t> </a:t>
            </a:r>
            <a:r>
              <a:rPr lang="en-US" b="1" dirty="0" err="1" smtClean="0"/>
              <a:t>dewasa</a:t>
            </a:r>
            <a:r>
              <a:rPr lang="en-US" b="1" dirty="0" smtClean="0"/>
              <a:t>, </a:t>
            </a:r>
            <a:r>
              <a:rPr lang="en-US" b="1" dirty="0" err="1" smtClean="0"/>
              <a:t>sehat</a:t>
            </a:r>
            <a:r>
              <a:rPr lang="en-US" b="1" dirty="0" smtClean="0"/>
              <a:t> </a:t>
            </a:r>
            <a:r>
              <a:rPr lang="en-US" b="1" dirty="0" err="1" smtClean="0"/>
              <a:t>jasmani</a:t>
            </a:r>
            <a:r>
              <a:rPr lang="en-US" b="1" dirty="0" smtClean="0"/>
              <a:t>, </a:t>
            </a:r>
            <a:r>
              <a:rPr lang="en-US" b="1" dirty="0" err="1" smtClean="0"/>
              <a:t>matang</a:t>
            </a:r>
            <a:r>
              <a:rPr lang="en-US" b="1" dirty="0" smtClean="0"/>
              <a:t> </a:t>
            </a:r>
            <a:r>
              <a:rPr lang="en-US" b="1" dirty="0" err="1" smtClean="0"/>
              <a:t>rohani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sosial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8926" y="6429397"/>
            <a:ext cx="3571900" cy="428628"/>
          </a:xfrm>
        </p:spPr>
        <p:txBody>
          <a:bodyPr/>
          <a:lstStyle/>
          <a:p>
            <a:r>
              <a:rPr lang="en-US" dirty="0" smtClean="0"/>
              <a:t>File:Maulidy_Rifani/</a:t>
            </a:r>
            <a:r>
              <a:rPr lang="en-US" dirty="0" err="1" smtClean="0"/>
              <a:t>Seksi</a:t>
            </a:r>
            <a:r>
              <a:rPr lang="en-US" dirty="0" smtClean="0"/>
              <a:t> Adv.KIE &amp; </a:t>
            </a:r>
            <a:r>
              <a:rPr lang="en-US" dirty="0" err="1" smtClean="0"/>
              <a:t>Instts</a:t>
            </a:r>
            <a:r>
              <a:rPr lang="en-US" dirty="0" smtClean="0"/>
              <a:t> </a:t>
            </a:r>
            <a:r>
              <a:rPr lang="en-US" dirty="0" err="1" smtClean="0"/>
              <a:t>Masy</a:t>
            </a:r>
            <a:r>
              <a:rPr lang="en-US" dirty="0" smtClean="0"/>
              <a:t>/</a:t>
            </a:r>
            <a:r>
              <a:rPr lang="id-ID" dirty="0" smtClean="0"/>
              <a:t> </a:t>
            </a:r>
            <a:r>
              <a:rPr lang="en-US" dirty="0" smtClean="0"/>
              <a:t>DisPPKBPPPA_Kab.HSS.</a:t>
            </a:r>
            <a:endParaRPr lang="en-US" dirty="0"/>
          </a:p>
        </p:txBody>
      </p:sp>
      <p:pic>
        <p:nvPicPr>
          <p:cNvPr id="6" name="Picture 2" descr="D:\Kasi Advokasi KIE &amp; Institusi Masyarakat\Logo-logo KB\Logo KK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44217" cy="642918"/>
          </a:xfrm>
          <a:prstGeom prst="rect">
            <a:avLst/>
          </a:prstGeom>
          <a:noFill/>
        </p:spPr>
      </p:pic>
      <p:pic>
        <p:nvPicPr>
          <p:cNvPr id="7" name="Picture 2" descr="D:\Kasi Advokasi KIE &amp; Institusi Masyarakat\Logo-logo KB\Logo Kab HS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00402" y="0"/>
            <a:ext cx="643598" cy="785794"/>
          </a:xfrm>
          <a:prstGeom prst="rect">
            <a:avLst/>
          </a:prstGeom>
          <a:noFill/>
        </p:spPr>
      </p:pic>
      <p:pic>
        <p:nvPicPr>
          <p:cNvPr id="8" name="Picture 2" descr="D:\Kasi Advokasi KIE &amp; Institusi Masyarakat\Logo-logo KB\BKKB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6322394"/>
            <a:ext cx="785785" cy="535606"/>
          </a:xfrm>
          <a:prstGeom prst="rect">
            <a:avLst/>
          </a:prstGeom>
          <a:noFill/>
        </p:spPr>
      </p:pic>
      <p:pic>
        <p:nvPicPr>
          <p:cNvPr id="9" name="Picture 4" descr="D:\Kasi Advokasi KIE &amp; Institusi Masyarakat\Logo-logo KB\Logo Dua Anak Cukup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72462" y="6204184"/>
            <a:ext cx="1071569" cy="6538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75406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500042"/>
            <a:ext cx="8784976" cy="9175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err="1" smtClean="0"/>
              <a:t>Tujuan</a:t>
            </a:r>
            <a:r>
              <a:rPr lang="en-US" b="1" dirty="0" smtClean="0"/>
              <a:t> </a:t>
            </a:r>
            <a:r>
              <a:rPr lang="en-US" b="1" dirty="0" err="1" smtClean="0"/>
              <a:t>dari</a:t>
            </a:r>
            <a:r>
              <a:rPr lang="en-US" b="1" dirty="0" smtClean="0"/>
              <a:t> </a:t>
            </a:r>
            <a:r>
              <a:rPr lang="en-US" b="1" dirty="0" err="1" smtClean="0"/>
              <a:t>batasan</a:t>
            </a:r>
            <a:r>
              <a:rPr lang="en-US" b="1" dirty="0" smtClean="0"/>
              <a:t> </a:t>
            </a:r>
            <a:r>
              <a:rPr lang="en-US" b="1" dirty="0" err="1" smtClean="0"/>
              <a:t>umur</a:t>
            </a:r>
            <a:r>
              <a:rPr lang="en-US" b="1" dirty="0" smtClean="0"/>
              <a:t> </a:t>
            </a:r>
            <a:r>
              <a:rPr lang="en-US" b="1" dirty="0" err="1" smtClean="0"/>
              <a:t>ini</a:t>
            </a:r>
            <a:r>
              <a:rPr lang="en-US" b="1" dirty="0" smtClean="0"/>
              <a:t> </a:t>
            </a:r>
            <a:r>
              <a:rPr lang="en-US" b="1" dirty="0" err="1" smtClean="0"/>
              <a:t>adalah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99715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b="1" dirty="0" err="1" smtClean="0"/>
              <a:t>Memberikan</a:t>
            </a:r>
            <a:r>
              <a:rPr lang="en-US" b="1" dirty="0" smtClean="0"/>
              <a:t> </a:t>
            </a:r>
            <a:r>
              <a:rPr lang="en-US" b="1" dirty="0" err="1" smtClean="0"/>
              <a:t>pengertian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kesadaran</a:t>
            </a:r>
            <a:r>
              <a:rPr lang="en-US" b="1" dirty="0" smtClean="0"/>
              <a:t> </a:t>
            </a:r>
            <a:r>
              <a:rPr lang="en-US" b="1" dirty="0" err="1" smtClean="0"/>
              <a:t>kepada</a:t>
            </a:r>
            <a:r>
              <a:rPr lang="en-US" b="1" dirty="0" smtClean="0"/>
              <a:t> </a:t>
            </a:r>
            <a:r>
              <a:rPr lang="en-US" b="1" dirty="0" err="1" smtClean="0"/>
              <a:t>generasi</a:t>
            </a:r>
            <a:r>
              <a:rPr lang="en-US" b="1" dirty="0" smtClean="0"/>
              <a:t> </a:t>
            </a:r>
            <a:r>
              <a:rPr lang="en-US" b="1" dirty="0" err="1" smtClean="0"/>
              <a:t>muda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mempertimbangkan</a:t>
            </a:r>
            <a:r>
              <a:rPr lang="en-US" b="1" dirty="0" smtClean="0"/>
              <a:t> </a:t>
            </a:r>
            <a:r>
              <a:rPr lang="en-US" b="1" dirty="0" err="1" smtClean="0"/>
              <a:t>hal-hal</a:t>
            </a:r>
            <a:r>
              <a:rPr lang="en-US" b="1" dirty="0" smtClean="0"/>
              <a:t> </a:t>
            </a:r>
            <a:r>
              <a:rPr lang="en-US" b="1" dirty="0" err="1" smtClean="0"/>
              <a:t>yg</a:t>
            </a:r>
            <a:r>
              <a:rPr lang="en-US" b="1" dirty="0" smtClean="0"/>
              <a:t> </a:t>
            </a:r>
            <a:r>
              <a:rPr lang="en-US" b="1" dirty="0" err="1" smtClean="0"/>
              <a:t>berkaitan</a:t>
            </a:r>
            <a:r>
              <a:rPr lang="en-US" b="1" dirty="0" smtClean="0"/>
              <a:t>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kehidupan</a:t>
            </a:r>
            <a:r>
              <a:rPr lang="en-US" b="1" dirty="0" smtClean="0"/>
              <a:t> </a:t>
            </a:r>
            <a:r>
              <a:rPr lang="en-US" b="1" dirty="0" err="1" smtClean="0"/>
              <a:t>keluarga</a:t>
            </a:r>
            <a:r>
              <a:rPr lang="en-US" b="1" dirty="0" smtClean="0"/>
              <a:t>, </a:t>
            </a:r>
            <a:r>
              <a:rPr lang="en-US" b="1" dirty="0" err="1" smtClean="0"/>
              <a:t>kesiapan</a:t>
            </a:r>
            <a:r>
              <a:rPr lang="en-US" b="1" dirty="0" smtClean="0"/>
              <a:t> </a:t>
            </a:r>
            <a:r>
              <a:rPr lang="en-US" b="1" dirty="0" err="1" smtClean="0"/>
              <a:t>fisik</a:t>
            </a:r>
            <a:r>
              <a:rPr lang="en-US" b="1" dirty="0" smtClean="0"/>
              <a:t>, mental, </a:t>
            </a:r>
            <a:r>
              <a:rPr lang="en-US" b="1" dirty="0" err="1" smtClean="0"/>
              <a:t>sosial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ekonomi</a:t>
            </a:r>
            <a:r>
              <a:rPr lang="en-US" b="1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b="1" dirty="0" err="1" smtClean="0"/>
              <a:t>Mempersiapkan</a:t>
            </a:r>
            <a:r>
              <a:rPr lang="en-US" b="1" dirty="0" smtClean="0"/>
              <a:t> </a:t>
            </a:r>
            <a:r>
              <a:rPr lang="en-US" b="1" dirty="0" err="1" smtClean="0"/>
              <a:t>masa</a:t>
            </a:r>
            <a:r>
              <a:rPr lang="en-US" b="1" dirty="0" smtClean="0"/>
              <a:t> </a:t>
            </a:r>
            <a:r>
              <a:rPr lang="en-US" b="1" dirty="0" err="1" smtClean="0"/>
              <a:t>reproduksi</a:t>
            </a:r>
            <a:r>
              <a:rPr lang="en-US" b="1" dirty="0" smtClean="0"/>
              <a:t> </a:t>
            </a:r>
            <a:r>
              <a:rPr lang="en-US" b="1" dirty="0" err="1" smtClean="0"/>
              <a:t>seorang</a:t>
            </a:r>
            <a:r>
              <a:rPr lang="en-US" b="1" dirty="0" smtClean="0"/>
              <a:t> </a:t>
            </a:r>
            <a:r>
              <a:rPr lang="en-US" b="1" dirty="0" err="1" smtClean="0"/>
              <a:t>ibu</a:t>
            </a:r>
            <a:r>
              <a:rPr lang="en-US" b="1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b="1" dirty="0" err="1" smtClean="0"/>
              <a:t>Meningkatkan</a:t>
            </a:r>
            <a:r>
              <a:rPr lang="en-US" b="1" dirty="0" smtClean="0"/>
              <a:t> </a:t>
            </a:r>
            <a:r>
              <a:rPr lang="en-US" b="1" dirty="0" err="1" smtClean="0"/>
              <a:t>kesejahteraan</a:t>
            </a:r>
            <a:r>
              <a:rPr lang="en-US" b="1" dirty="0" smtClean="0"/>
              <a:t> 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kesehatan</a:t>
            </a:r>
            <a:r>
              <a:rPr lang="en-US" b="1" dirty="0" smtClean="0"/>
              <a:t> </a:t>
            </a:r>
            <a:r>
              <a:rPr lang="en-US" b="1" dirty="0" err="1" smtClean="0"/>
              <a:t>ibu</a:t>
            </a:r>
            <a:r>
              <a:rPr lang="en-US" b="1" dirty="0" smtClean="0"/>
              <a:t> &amp; </a:t>
            </a:r>
            <a:r>
              <a:rPr lang="en-US" b="1" dirty="0" err="1" smtClean="0"/>
              <a:t>anak</a:t>
            </a:r>
            <a:r>
              <a:rPr lang="en-US" b="1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b="1" dirty="0" err="1" smtClean="0"/>
              <a:t>Perkawinan</a:t>
            </a:r>
            <a:r>
              <a:rPr lang="en-US" b="1" dirty="0" smtClean="0"/>
              <a:t> </a:t>
            </a:r>
            <a:r>
              <a:rPr lang="en-US" b="1" dirty="0" err="1" smtClean="0"/>
              <a:t>usia</a:t>
            </a:r>
            <a:r>
              <a:rPr lang="en-US" b="1" dirty="0" smtClean="0"/>
              <a:t> </a:t>
            </a:r>
            <a:r>
              <a:rPr lang="en-US" b="1" dirty="0" err="1" smtClean="0"/>
              <a:t>muda</a:t>
            </a:r>
            <a:r>
              <a:rPr lang="en-US" b="1" dirty="0" smtClean="0"/>
              <a:t> </a:t>
            </a:r>
            <a:r>
              <a:rPr lang="en-US" b="1" dirty="0" err="1" smtClean="0"/>
              <a:t>mengandung</a:t>
            </a:r>
            <a:r>
              <a:rPr lang="en-US" b="1" dirty="0" smtClean="0"/>
              <a:t> </a:t>
            </a:r>
            <a:r>
              <a:rPr lang="en-US" b="1" dirty="0" err="1" smtClean="0"/>
              <a:t>resiko</a:t>
            </a:r>
            <a:r>
              <a:rPr lang="en-US" b="1" dirty="0" smtClean="0"/>
              <a:t> </a:t>
            </a:r>
            <a:r>
              <a:rPr lang="en-US" b="1" dirty="0" err="1" smtClean="0"/>
              <a:t>terjadinya</a:t>
            </a:r>
            <a:r>
              <a:rPr lang="en-US" b="1" dirty="0" smtClean="0"/>
              <a:t> </a:t>
            </a:r>
            <a:r>
              <a:rPr lang="en-US" b="1" dirty="0" err="1" smtClean="0"/>
              <a:t>penyulit</a:t>
            </a:r>
            <a:r>
              <a:rPr lang="en-US" b="1" dirty="0" smtClean="0"/>
              <a:t> </a:t>
            </a:r>
            <a:r>
              <a:rPr lang="en-US" b="1" dirty="0" err="1" smtClean="0"/>
              <a:t>kehamilan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persalinan</a:t>
            </a:r>
            <a:r>
              <a:rPr lang="en-US" b="1" dirty="0" smtClean="0"/>
              <a:t>, yang </a:t>
            </a:r>
            <a:r>
              <a:rPr lang="en-US" b="1" dirty="0" err="1" smtClean="0"/>
              <a:t>dapat</a:t>
            </a:r>
            <a:r>
              <a:rPr lang="en-US" b="1" dirty="0" smtClean="0"/>
              <a:t> </a:t>
            </a:r>
            <a:r>
              <a:rPr lang="en-US" b="1" dirty="0" err="1" smtClean="0"/>
              <a:t>menyebabkan</a:t>
            </a:r>
            <a:r>
              <a:rPr lang="en-US" b="1" dirty="0" smtClean="0"/>
              <a:t> </a:t>
            </a:r>
            <a:r>
              <a:rPr lang="en-US" b="1" dirty="0" err="1" smtClean="0"/>
              <a:t>kematian</a:t>
            </a:r>
            <a:r>
              <a:rPr lang="en-US" b="1" dirty="0" smtClean="0"/>
              <a:t> </a:t>
            </a:r>
            <a:r>
              <a:rPr lang="en-US" b="1" dirty="0" err="1" smtClean="0"/>
              <a:t>ibu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anak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File:Maulidy_Rifani/Seksi Adv.KIE &amp; Instts Masy/DisPPKBPPPA_Kab.HSS.</a:t>
            </a:r>
            <a:endParaRPr lang="en-US"/>
          </a:p>
        </p:txBody>
      </p:sp>
      <p:pic>
        <p:nvPicPr>
          <p:cNvPr id="6" name="Picture 6" descr="Hasil gambar untuk ucapan terima kasi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934462"/>
          </a:xfrm>
          <a:prstGeom prst="rect">
            <a:avLst/>
          </a:prstGeom>
          <a:noFill/>
        </p:spPr>
      </p:pic>
      <p:pic>
        <p:nvPicPr>
          <p:cNvPr id="7" name="Picture 2" descr="D:\Kasi Advokasi KIE &amp; Institusi Masyarakat\Logo-logo KB\Logo KK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44217" cy="642918"/>
          </a:xfrm>
          <a:prstGeom prst="rect">
            <a:avLst/>
          </a:prstGeom>
          <a:noFill/>
        </p:spPr>
      </p:pic>
      <p:pic>
        <p:nvPicPr>
          <p:cNvPr id="8" name="Picture 2" descr="D:\Kasi Advokasi KIE &amp; Institusi Masyarakat\Logo-logo KB\Logo Kab HS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00402" y="0"/>
            <a:ext cx="643598" cy="785794"/>
          </a:xfrm>
          <a:prstGeom prst="rect">
            <a:avLst/>
          </a:prstGeom>
          <a:noFill/>
        </p:spPr>
      </p:pic>
      <p:pic>
        <p:nvPicPr>
          <p:cNvPr id="9" name="Picture 2" descr="D:\Kasi Advokasi KIE &amp; Institusi Masyarakat\Logo-logo KB\BKKB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" y="6322394"/>
            <a:ext cx="785785" cy="535606"/>
          </a:xfrm>
          <a:prstGeom prst="rect">
            <a:avLst/>
          </a:prstGeom>
          <a:noFill/>
        </p:spPr>
      </p:pic>
      <p:pic>
        <p:nvPicPr>
          <p:cNvPr id="10" name="Picture 4" descr="D:\Kasi Advokasi KIE &amp; Institusi Masyarakat\Logo-logo KB\Logo Dua Anak Cukup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2462" y="6204184"/>
            <a:ext cx="1071569" cy="653840"/>
          </a:xfrm>
          <a:prstGeom prst="rect">
            <a:avLst/>
          </a:prstGeom>
          <a:noFill/>
        </p:spPr>
      </p:pic>
      <p:sp>
        <p:nvSpPr>
          <p:cNvPr id="11" name="Footer Placeholder 4"/>
          <p:cNvSpPr txBox="1">
            <a:spLocks/>
          </p:cNvSpPr>
          <p:nvPr/>
        </p:nvSpPr>
        <p:spPr>
          <a:xfrm>
            <a:off x="2928926" y="6500834"/>
            <a:ext cx="3571900" cy="42862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File:Maulidy_Rifani/Seksi Adv.KIE &amp; Instts Masy/</a:t>
            </a:r>
            <a:r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DisPPKBPPPA_Kab.HSS.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782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1303</TotalTime>
  <Words>325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PROMOSI &amp; KONSELING KESEHATAN REPRODUKSI</vt:lpstr>
      <vt:lpstr>Kesehatan Reproduksi</vt:lpstr>
      <vt:lpstr>Kesehatan Reproduksi</vt:lpstr>
      <vt:lpstr>Implikasi Kesehatan Reproduksi</vt:lpstr>
      <vt:lpstr>Perkawinan yang Sehat :</vt:lpstr>
      <vt:lpstr>Tujuan dari batasan umur ini adalah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KESEHATAN REPRODUKSI</dc:title>
  <dc:creator>ACER</dc:creator>
  <cp:lastModifiedBy>ACER PC</cp:lastModifiedBy>
  <cp:revision>159</cp:revision>
  <dcterms:created xsi:type="dcterms:W3CDTF">2017-12-09T22:51:43Z</dcterms:created>
  <dcterms:modified xsi:type="dcterms:W3CDTF">2018-04-23T00:59:44Z</dcterms:modified>
</cp:coreProperties>
</file>