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11954-803E-49BC-A15B-D07F71E2FF7B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8839-7C58-4E37-9207-EAA1FDD8C3B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A731-38B5-4F3E-ACB8-06F99E5CBE58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69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EA52-B04C-43C4-B7BB-2534ED6C7A2F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747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BF6E-1D8F-464C-9698-C2A9B7ADDDEF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480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DB17-E4B6-4C73-9847-92A141264D98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33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546E-1C9F-4BFB-A0DE-B11C230967ED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176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97FB-257A-442E-99AE-DBBD57089BC6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507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723B-5C82-46A0-8FA6-4D1322CD7153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757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9F2-0ABF-4723-A4EE-D6A481D0A1B5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255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8913-81A6-4A42-BDDF-B00FE5EA502C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6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5168-EF49-4472-B2AB-246AE5FEECCD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537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BF8D-FC5F-43E4-9D1C-A56C0623509D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742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63EB-7311-4D12-AB3C-7B27DA62EB00}" type="datetime1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19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Kasi Advokasi KIE &amp; Institusi Masyarakat\Logo-logo KB\Tagline Hari jadi HSS 2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78" y="6029801"/>
            <a:ext cx="1357322" cy="828199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85776"/>
            <a:ext cx="1467287" cy="1000132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66340" y="-285776"/>
            <a:ext cx="877660" cy="1071570"/>
          </a:xfrm>
          <a:prstGeom prst="rect">
            <a:avLst/>
          </a:prstGeom>
          <a:noFill/>
        </p:spPr>
      </p:pic>
      <p:pic>
        <p:nvPicPr>
          <p:cNvPr id="11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" y="5572140"/>
            <a:ext cx="1288481" cy="1285884"/>
          </a:xfrm>
          <a:prstGeom prst="rect">
            <a:avLst/>
          </a:prstGeom>
          <a:noFill/>
        </p:spPr>
      </p:pic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3162312" cy="365125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357554" y="2928934"/>
            <a:ext cx="4000528" cy="1785950"/>
          </a:xfrm>
          <a:solidFill>
            <a:schemeClr val="accent5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PROMOSI &amp; KONSELING</a:t>
            </a:r>
            <a:r>
              <a:rPr lang="id-I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d-I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KESEHATAN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REPRODUKSI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3397460" y="4786322"/>
            <a:ext cx="3929090" cy="57150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77500" lnSpcReduction="20000"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Seksi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Advokasi</a:t>
            </a:r>
            <a:r>
              <a:rPr lang="en-US" sz="2000" b="1" dirty="0" smtClean="0">
                <a:solidFill>
                  <a:schemeClr val="tx1"/>
                </a:solidFill>
              </a:rPr>
              <a:t>, KIE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Institusi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Masyarakat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Dinas</a:t>
            </a:r>
            <a:r>
              <a:rPr lang="en-US" sz="2000" b="1" dirty="0" smtClean="0">
                <a:solidFill>
                  <a:schemeClr val="tx1"/>
                </a:solidFill>
              </a:rPr>
              <a:t> PPKBPPPA </a:t>
            </a:r>
            <a:r>
              <a:rPr lang="en-US" sz="2000" b="1" dirty="0" err="1" smtClean="0">
                <a:solidFill>
                  <a:schemeClr val="tx1"/>
                </a:solidFill>
              </a:rPr>
              <a:t>Kab</a:t>
            </a:r>
            <a:r>
              <a:rPr lang="en-US" sz="2000" b="1" dirty="0" smtClean="0">
                <a:solidFill>
                  <a:schemeClr val="tx1"/>
                </a:solidFill>
              </a:rPr>
              <a:t>. HSS.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58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asil gambar untuk siluet ibu ham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28" name="AutoShape 4" descr="Hasil gambar untuk siluet ibu ham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7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9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10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3162312" cy="365125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015108" y="920120"/>
            <a:ext cx="7128792" cy="1080120"/>
          </a:xfrm>
          <a:solidFill>
            <a:srgbClr val="FFCCFF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en-US" sz="4900" b="1" dirty="0" err="1" smtClean="0"/>
              <a:t>Kesehatan</a:t>
            </a:r>
            <a:r>
              <a:rPr lang="en-US" b="1" dirty="0" smtClean="0"/>
              <a:t> </a:t>
            </a:r>
            <a:r>
              <a:rPr lang="en-US" sz="6700" b="1" dirty="0" err="1" smtClean="0"/>
              <a:t>Reproduksi</a:t>
            </a:r>
            <a:endParaRPr lang="en-US" sz="6700" b="1" dirty="0"/>
          </a:p>
        </p:txBody>
      </p:sp>
      <p:pic>
        <p:nvPicPr>
          <p:cNvPr id="2" name="Picture 2" descr="C:\Users\ACER PC\Pictures\Kesehatan Reproduksi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194637"/>
            <a:ext cx="8001056" cy="3734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108" y="705806"/>
            <a:ext cx="7128792" cy="1080120"/>
          </a:xfrm>
          <a:solidFill>
            <a:srgbClr val="FFCCFF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en-US" sz="4900" b="1" dirty="0" err="1" smtClean="0"/>
              <a:t>Kesehatan</a:t>
            </a:r>
            <a:r>
              <a:rPr lang="en-US" b="1" dirty="0" smtClean="0"/>
              <a:t> </a:t>
            </a:r>
            <a:r>
              <a:rPr lang="en-US" sz="6700" b="1" dirty="0" err="1" smtClean="0"/>
              <a:t>Reproduksi</a:t>
            </a:r>
            <a:endParaRPr lang="en-US" sz="67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910" y="2071678"/>
            <a:ext cx="8064896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keadaan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sempurna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fisik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rohani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maupun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sosial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semata-mata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terbebas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kecacatan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segala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aspek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berhubungan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organ </a:t>
            </a:r>
            <a:r>
              <a:rPr lang="en-US" sz="3600" b="1" dirty="0" err="1" smtClean="0"/>
              <a:t>sistem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reproduksi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fungsi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serta</a:t>
            </a:r>
            <a:r>
              <a:rPr lang="en-US" sz="3600" b="1" dirty="0" smtClean="0"/>
              <a:t> proses </a:t>
            </a:r>
            <a:r>
              <a:rPr lang="en-US" sz="3600" b="1" dirty="0" err="1" smtClean="0"/>
              <a:t>reproduksi</a:t>
            </a:r>
            <a:r>
              <a:rPr lang="en-US" sz="3600" b="1" dirty="0" smtClean="0"/>
              <a:t>. (WHO, 1992)</a:t>
            </a:r>
            <a:endParaRPr lang="en-US" sz="3600" b="1" dirty="0"/>
          </a:p>
        </p:txBody>
      </p:sp>
      <p:pic>
        <p:nvPicPr>
          <p:cNvPr id="7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9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10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7959"/>
            <a:ext cx="3305188" cy="500066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Adv.KIE &amp; </a:t>
            </a:r>
            <a:r>
              <a:rPr lang="en-US" dirty="0" err="1" smtClean="0"/>
              <a:t>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en-US" dirty="0" smtClean="0"/>
              <a:t>DisPPKBPPPA_Kab.HSS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938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Implikasi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 err="1" smtClean="0"/>
              <a:t>Mengandung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: </a:t>
            </a:r>
          </a:p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smtClean="0"/>
              <a:t>s</a:t>
            </a:r>
            <a:r>
              <a:rPr lang="id-ID" b="1" dirty="0" smtClean="0"/>
              <a:t>e</a:t>
            </a:r>
            <a:r>
              <a:rPr lang="en-US" b="1" dirty="0" smtClean="0"/>
              <a:t>b</a:t>
            </a:r>
            <a:r>
              <a:rPr lang="id-ID" b="1" dirty="0" smtClean="0"/>
              <a:t>a</a:t>
            </a:r>
            <a:r>
              <a:rPr lang="en-US" b="1" dirty="0" smtClean="0"/>
              <a:t>g</a:t>
            </a:r>
            <a:r>
              <a:rPr lang="id-ID" b="1" dirty="0" smtClean="0"/>
              <a:t>ai</a:t>
            </a:r>
            <a:r>
              <a:rPr lang="en-US" b="1" dirty="0" smtClean="0"/>
              <a:t> </a:t>
            </a:r>
            <a:r>
              <a:rPr lang="en-US" b="1" dirty="0" err="1" smtClean="0"/>
              <a:t>pasangan</a:t>
            </a:r>
            <a:r>
              <a:rPr lang="en-US" b="1" dirty="0" smtClean="0"/>
              <a:t> </a:t>
            </a:r>
            <a:r>
              <a:rPr lang="en-US" b="1" dirty="0" err="1" smtClean="0"/>
              <a:t>suami</a:t>
            </a:r>
            <a:r>
              <a:rPr lang="en-US" b="1" dirty="0" smtClean="0"/>
              <a:t> </a:t>
            </a:r>
            <a:r>
              <a:rPr lang="en-US" b="1" dirty="0" err="1" smtClean="0"/>
              <a:t>isteri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seksual</a:t>
            </a:r>
            <a:r>
              <a:rPr lang="en-US" b="1" dirty="0" smtClean="0"/>
              <a:t> yang </a:t>
            </a:r>
            <a:r>
              <a:rPr lang="en-US" b="1" dirty="0" err="1" smtClean="0"/>
              <a:t>memuaskan</a:t>
            </a:r>
            <a:r>
              <a:rPr lang="en-US" b="1" dirty="0" smtClean="0"/>
              <a:t>, </a:t>
            </a:r>
            <a:r>
              <a:rPr lang="en-US" b="1" dirty="0" err="1" smtClean="0"/>
              <a:t>aman</a:t>
            </a:r>
            <a:r>
              <a:rPr lang="en-US" b="1" dirty="0" smtClean="0"/>
              <a:t>,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terjadinya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 </a:t>
            </a:r>
            <a:r>
              <a:rPr lang="en-US" b="1" dirty="0" err="1" smtClean="0"/>
              <a:t>diinginkan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berlangsung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umur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dimungkinkan</a:t>
            </a:r>
            <a:r>
              <a:rPr lang="en-US" b="1" dirty="0" smtClean="0"/>
              <a:t> </a:t>
            </a:r>
            <a:r>
              <a:rPr lang="en-US" b="1" dirty="0" err="1" smtClean="0"/>
              <a:t>menjalani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aman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akses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yang </a:t>
            </a:r>
            <a:r>
              <a:rPr lang="en-US" b="1" dirty="0" err="1" smtClean="0"/>
              <a:t>memadai</a:t>
            </a:r>
            <a:r>
              <a:rPr lang="en-US" b="1" dirty="0" smtClean="0"/>
              <a:t> </a:t>
            </a:r>
            <a:r>
              <a:rPr lang="en-US" b="1" dirty="0" err="1" smtClean="0"/>
              <a:t>termasuk</a:t>
            </a:r>
            <a:r>
              <a:rPr lang="en-US" b="1" dirty="0" smtClean="0"/>
              <a:t> </a:t>
            </a:r>
            <a:r>
              <a:rPr lang="en-US" b="1" dirty="0" err="1" smtClean="0"/>
              <a:t>pencegahan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penanggulangan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r>
              <a:rPr lang="en-US" b="1" dirty="0" smtClean="0"/>
              <a:t>.</a:t>
            </a:r>
          </a:p>
          <a:p>
            <a:pPr algn="just"/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7958"/>
            <a:ext cx="3233750" cy="500066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Adv.KIE &amp; </a:t>
            </a:r>
            <a:r>
              <a:rPr lang="en-US" dirty="0" err="1" smtClean="0"/>
              <a:t>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en-US" dirty="0" smtClean="0"/>
              <a:t>DisPPKBPPPA_Kab.HSS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9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94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42942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Perkawinan</a:t>
            </a:r>
            <a:r>
              <a:rPr lang="en-US" b="1" dirty="0" smtClean="0"/>
              <a:t> yang </a:t>
            </a:r>
            <a:r>
              <a:rPr lang="en-US" b="1" dirty="0" err="1" smtClean="0"/>
              <a:t>Sehat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96" y="1500174"/>
            <a:ext cx="8003232" cy="4853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err="1" smtClean="0"/>
              <a:t>Perkawinan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didasari</a:t>
            </a:r>
            <a:r>
              <a:rPr lang="en-US" b="1" dirty="0" smtClean="0"/>
              <a:t> </a:t>
            </a:r>
            <a:r>
              <a:rPr lang="en-US" b="1" dirty="0" err="1" smtClean="0"/>
              <a:t>ikatan</a:t>
            </a:r>
            <a:r>
              <a:rPr lang="en-US" b="1" dirty="0" smtClean="0"/>
              <a:t> </a:t>
            </a:r>
            <a:r>
              <a:rPr lang="en-US" b="1" dirty="0" err="1" smtClean="0"/>
              <a:t>lahir</a:t>
            </a:r>
            <a:r>
              <a:rPr lang="en-US" b="1" dirty="0" smtClean="0"/>
              <a:t> </a:t>
            </a:r>
            <a:r>
              <a:rPr lang="en-US" b="1" dirty="0" err="1" smtClean="0"/>
              <a:t>batin</a:t>
            </a:r>
            <a:r>
              <a:rPr lang="en-US" b="1" dirty="0" smtClean="0"/>
              <a:t> </a:t>
            </a:r>
            <a:r>
              <a:rPr lang="en-US" b="1" dirty="0" smtClean="0"/>
              <a:t>y</a:t>
            </a:r>
            <a:r>
              <a:rPr lang="id-ID" b="1" dirty="0" smtClean="0"/>
              <a:t>an</a:t>
            </a:r>
            <a:r>
              <a:rPr lang="en-US" b="1" dirty="0" smtClean="0"/>
              <a:t>g </a:t>
            </a:r>
            <a:r>
              <a:rPr lang="en-US" b="1" dirty="0" err="1" smtClean="0"/>
              <a:t>diikat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perkawinan</a:t>
            </a:r>
            <a:r>
              <a:rPr lang="en-US" b="1" dirty="0" smtClean="0"/>
              <a:t> yang </a:t>
            </a:r>
            <a:r>
              <a:rPr lang="en-US" b="1" dirty="0" err="1" smtClean="0"/>
              <a:t>sah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membentuk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tangga</a:t>
            </a:r>
            <a:r>
              <a:rPr lang="en-US" b="1" dirty="0" smtClean="0"/>
              <a:t> y</a:t>
            </a:r>
            <a:r>
              <a:rPr lang="id-ID" b="1" dirty="0" smtClean="0"/>
              <a:t>an</a:t>
            </a:r>
            <a:r>
              <a:rPr lang="en-US" b="1" dirty="0" smtClean="0"/>
              <a:t>g </a:t>
            </a:r>
            <a:r>
              <a:rPr lang="en-US" b="1" dirty="0" err="1" smtClean="0"/>
              <a:t>bahagia</a:t>
            </a:r>
            <a:r>
              <a:rPr lang="en-US" b="1" dirty="0" smtClean="0"/>
              <a:t> </a:t>
            </a:r>
            <a:r>
              <a:rPr lang="en-US" b="1" dirty="0" err="1" smtClean="0"/>
              <a:t>berdasar</a:t>
            </a:r>
            <a:r>
              <a:rPr lang="en-US" b="1" dirty="0" smtClean="0"/>
              <a:t> </a:t>
            </a:r>
            <a:r>
              <a:rPr lang="en-US" b="1" dirty="0" err="1" smtClean="0"/>
              <a:t>Ketuhanan</a:t>
            </a:r>
            <a:r>
              <a:rPr lang="en-US" b="1" dirty="0" smtClean="0"/>
              <a:t> Yang </a:t>
            </a:r>
            <a:r>
              <a:rPr lang="en-US" b="1" dirty="0" err="1" smtClean="0"/>
              <a:t>Maha</a:t>
            </a:r>
            <a:r>
              <a:rPr lang="en-US" b="1" dirty="0" smtClean="0"/>
              <a:t> </a:t>
            </a:r>
            <a:r>
              <a:rPr lang="en-US" b="1" dirty="0" err="1" smtClean="0"/>
              <a:t>Esa</a:t>
            </a:r>
            <a:r>
              <a:rPr lang="en-US" b="1" dirty="0" smtClean="0"/>
              <a:t>).</a:t>
            </a:r>
          </a:p>
          <a:p>
            <a:pPr marL="0" indent="0" algn="just">
              <a:buNone/>
            </a:pPr>
            <a:r>
              <a:rPr lang="en-US" b="1" dirty="0" err="1" smtClean="0"/>
              <a:t>Usia</a:t>
            </a:r>
            <a:r>
              <a:rPr lang="en-US" b="1" dirty="0" smtClean="0"/>
              <a:t> </a:t>
            </a:r>
            <a:r>
              <a:rPr lang="en-US" b="1" dirty="0" err="1" smtClean="0"/>
              <a:t>terbaik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melangsungkan</a:t>
            </a:r>
            <a:r>
              <a:rPr lang="en-US" b="1" dirty="0" smtClean="0"/>
              <a:t> </a:t>
            </a:r>
            <a:r>
              <a:rPr lang="en-US" b="1" dirty="0" err="1" smtClean="0"/>
              <a:t>perkawinan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25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, </a:t>
            </a:r>
            <a:r>
              <a:rPr lang="en-US" b="1" dirty="0" err="1" smtClean="0"/>
              <a:t>sedangkan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20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,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tsb</a:t>
            </a:r>
            <a:r>
              <a:rPr lang="en-US" b="1" dirty="0" smtClean="0"/>
              <a:t> </a:t>
            </a:r>
            <a:r>
              <a:rPr lang="en-US" b="1" dirty="0" err="1" smtClean="0"/>
              <a:t>dianggap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dewasa</a:t>
            </a:r>
            <a:r>
              <a:rPr lang="en-US" b="1" dirty="0" smtClean="0"/>
              <a:t>, </a:t>
            </a:r>
            <a:r>
              <a:rPr lang="en-US" b="1" dirty="0" err="1" smtClean="0"/>
              <a:t>sehat</a:t>
            </a:r>
            <a:r>
              <a:rPr lang="en-US" b="1" dirty="0" smtClean="0"/>
              <a:t> </a:t>
            </a:r>
            <a:r>
              <a:rPr lang="en-US" b="1" dirty="0" err="1" smtClean="0"/>
              <a:t>jasmani</a:t>
            </a:r>
            <a:r>
              <a:rPr lang="en-US" b="1" dirty="0" smtClean="0"/>
              <a:t>, </a:t>
            </a:r>
            <a:r>
              <a:rPr lang="en-US" b="1" dirty="0" err="1" smtClean="0"/>
              <a:t>matang</a:t>
            </a:r>
            <a:r>
              <a:rPr lang="en-US" b="1" dirty="0" smtClean="0"/>
              <a:t> </a:t>
            </a:r>
            <a:r>
              <a:rPr lang="en-US" b="1" dirty="0" err="1" smtClean="0"/>
              <a:t>rohani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429397"/>
            <a:ext cx="3571900" cy="428628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Adv.KIE &amp; </a:t>
            </a:r>
            <a:r>
              <a:rPr lang="en-US" dirty="0" err="1" smtClean="0"/>
              <a:t>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en-US" dirty="0" smtClean="0"/>
              <a:t>DisPPKBPPPA_Kab.HSS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9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7540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00042"/>
            <a:ext cx="8784976" cy="9175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batasan</a:t>
            </a:r>
            <a:r>
              <a:rPr lang="en-US" b="1" dirty="0" smtClean="0"/>
              <a:t> </a:t>
            </a:r>
            <a:r>
              <a:rPr lang="en-US" b="1" dirty="0" err="1" smtClean="0"/>
              <a:t>umur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kesadaran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generasi</a:t>
            </a:r>
            <a:r>
              <a:rPr lang="en-US" b="1" dirty="0" smtClean="0"/>
              <a:t> </a:t>
            </a:r>
            <a:r>
              <a:rPr lang="en-US" b="1" dirty="0" err="1" smtClean="0"/>
              <a:t>muda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mempertimbangkan</a:t>
            </a:r>
            <a:r>
              <a:rPr lang="en-US" b="1" dirty="0" smtClean="0"/>
              <a:t> </a:t>
            </a:r>
            <a:r>
              <a:rPr lang="en-US" b="1" dirty="0" err="1" smtClean="0"/>
              <a:t>hal-hal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berkaitan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, </a:t>
            </a:r>
            <a:r>
              <a:rPr lang="en-US" b="1" dirty="0" err="1" smtClean="0"/>
              <a:t>kesiapan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, mental,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Mempersiapkan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&amp; </a:t>
            </a:r>
            <a:r>
              <a:rPr lang="en-US" b="1" dirty="0" err="1" smtClean="0"/>
              <a:t>anak</a:t>
            </a:r>
            <a:r>
              <a:rPr lang="en-US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Perkawinan</a:t>
            </a:r>
            <a:r>
              <a:rPr lang="en-US" b="1" dirty="0" smtClean="0"/>
              <a:t> </a:t>
            </a:r>
            <a:r>
              <a:rPr lang="en-US" b="1" dirty="0" err="1" smtClean="0"/>
              <a:t>usia</a:t>
            </a:r>
            <a:r>
              <a:rPr lang="en-US" b="1" dirty="0" smtClean="0"/>
              <a:t> </a:t>
            </a:r>
            <a:r>
              <a:rPr lang="en-US" b="1" dirty="0" err="1" smtClean="0"/>
              <a:t>muda</a:t>
            </a:r>
            <a:r>
              <a:rPr lang="en-US" b="1" dirty="0" smtClean="0"/>
              <a:t> </a:t>
            </a:r>
            <a:r>
              <a:rPr lang="en-US" b="1" dirty="0" err="1" smtClean="0"/>
              <a:t>mengandung</a:t>
            </a:r>
            <a:r>
              <a:rPr lang="en-US" b="1" dirty="0" smtClean="0"/>
              <a:t> 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 smtClean="0"/>
              <a:t>terjadinya</a:t>
            </a:r>
            <a:r>
              <a:rPr lang="en-US" b="1" dirty="0" smtClean="0"/>
              <a:t> </a:t>
            </a:r>
            <a:r>
              <a:rPr lang="en-US" b="1" dirty="0" err="1" smtClean="0"/>
              <a:t>penyulit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b="1" dirty="0" smtClean="0"/>
              <a:t>,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menyebabkan</a:t>
            </a:r>
            <a:r>
              <a:rPr lang="en-US" b="1" dirty="0" smtClean="0"/>
              <a:t> </a:t>
            </a:r>
            <a:r>
              <a:rPr lang="en-US" b="1" dirty="0" err="1" smtClean="0"/>
              <a:t>kematian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pic>
        <p:nvPicPr>
          <p:cNvPr id="6" name="Picture 6" descr="Hasil gambar untuk ucapan terima 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934462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9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10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2928926" y="6500834"/>
            <a:ext cx="3571900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File:Maulidy_Rifani/Seksi Adv.KIE &amp; Instts Masy/</a:t>
            </a:r>
            <a:r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DisPPKBPPPA_Kab.HSS.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78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325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PROMOSI &amp; KONSELING KESEHATAN REPRODUKSI</vt:lpstr>
      <vt:lpstr>Kesehatan Reproduksi</vt:lpstr>
      <vt:lpstr>Kesehatan Reproduksi</vt:lpstr>
      <vt:lpstr>Implikasi Kesehatan Reproduksi</vt:lpstr>
      <vt:lpstr>Perkawinan yang Sehat :</vt:lpstr>
      <vt:lpstr>Tujuan dari batasan umur ini adalah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KESEHATAN REPRODUKSI</dc:title>
  <dc:creator>ACER</dc:creator>
  <cp:lastModifiedBy>ACER PC</cp:lastModifiedBy>
  <cp:revision>159</cp:revision>
  <dcterms:created xsi:type="dcterms:W3CDTF">2017-12-09T22:51:43Z</dcterms:created>
  <dcterms:modified xsi:type="dcterms:W3CDTF">2018-01-22T00:47:20Z</dcterms:modified>
</cp:coreProperties>
</file>